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73" r:id="rId35"/>
    <p:sldId id="274" r:id="rId36"/>
    <p:sldId id="275" r:id="rId37"/>
    <p:sldId id="276" r:id="rId3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320"/>
  </p:normalViewPr>
  <p:slideViewPr>
    <p:cSldViewPr snapToGrid="0" snapToObjects="1">
      <p:cViewPr varScale="1">
        <p:scale>
          <a:sx n="65" d="100"/>
          <a:sy n="65" d="100"/>
        </p:scale>
        <p:origin x="232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93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teks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02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0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1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ks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3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9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ks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8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9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ks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73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ks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83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ndertitel 2"/>
          <p:cNvSpPr txBox="1">
            <a:spLocks noGrp="1"/>
          </p:cNvSpPr>
          <p:nvPr>
            <p:ph type="subTitle" sz="half" idx="1"/>
          </p:nvPr>
        </p:nvSpPr>
        <p:spPr>
          <a:xfrm>
            <a:off x="1523999" y="4308952"/>
            <a:ext cx="9144001" cy="2091847"/>
          </a:xfrm>
          <a:prstGeom prst="rect">
            <a:avLst/>
          </a:prstGeom>
        </p:spPr>
        <p:txBody>
          <a:bodyPr/>
          <a:lstStyle/>
          <a:p>
            <a:pPr>
              <a:defRPr sz="4400" b="1"/>
            </a:pPr>
            <a:r>
              <a:rPr dirty="0" err="1"/>
              <a:t>Dowart</a:t>
            </a:r>
            <a:r>
              <a:rPr dirty="0"/>
              <a:t> </a:t>
            </a:r>
            <a:r>
              <a:rPr lang="en-US" dirty="0" err="1"/>
              <a:t>k</a:t>
            </a:r>
            <a:r>
              <a:rPr dirty="0" err="1"/>
              <a:t>etir</a:t>
            </a:r>
            <a:endParaRPr dirty="0"/>
          </a:p>
          <a:p>
            <a:pPr>
              <a:defRPr sz="2000" i="1"/>
            </a:pPr>
            <a:r>
              <a:rPr dirty="0"/>
              <a:t>Words and music by </a:t>
            </a:r>
          </a:p>
          <a:p>
            <a:pPr>
              <a:defRPr sz="2000" i="1"/>
            </a:pPr>
            <a:r>
              <a:rPr dirty="0"/>
              <a:t> English translation:  Pamela Gomez and </a:t>
            </a:r>
            <a:r>
              <a:rPr dirty="0" err="1"/>
              <a:t>Rieneke</a:t>
            </a:r>
            <a:r>
              <a:rPr dirty="0"/>
              <a:t> </a:t>
            </a:r>
            <a:r>
              <a:rPr dirty="0" err="1"/>
              <a:t>Visser</a:t>
            </a:r>
            <a:endParaRPr dirty="0"/>
          </a:p>
          <a:p>
            <a:pPr>
              <a:defRPr sz="2000" i="1"/>
            </a:pPr>
            <a:r>
              <a:rPr dirty="0"/>
              <a:t>Dutch translation: ICP family camp  </a:t>
            </a:r>
            <a:r>
              <a:t>2017 and </a:t>
            </a:r>
            <a:r>
              <a:rPr dirty="0" err="1"/>
              <a:t>Rieneke</a:t>
            </a:r>
            <a:r>
              <a:rPr dirty="0"/>
              <a:t> </a:t>
            </a:r>
            <a:r>
              <a:rPr dirty="0" err="1"/>
              <a:t>Visser</a:t>
            </a:r>
            <a:endParaRPr dirty="0"/>
          </a:p>
        </p:txBody>
      </p:sp>
      <p:pic>
        <p:nvPicPr>
          <p:cNvPr id="113" name="Afbeelding 5" descr="Afbeelding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6409" y="785868"/>
            <a:ext cx="8199181" cy="35230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Ezay</a:t>
            </a:r>
            <a:r>
              <a:rPr dirty="0"/>
              <a:t> </a:t>
            </a:r>
            <a:r>
              <a:rPr dirty="0" err="1"/>
              <a:t>makontish</a:t>
            </a:r>
            <a:r>
              <a:rPr dirty="0"/>
              <a:t> </a:t>
            </a:r>
            <a:r>
              <a:rPr dirty="0" err="1"/>
              <a:t>shayif</a:t>
            </a:r>
            <a:r>
              <a:rPr dirty="0"/>
              <a:t> Rabbi,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koont</a:t>
            </a:r>
            <a:r>
              <a:rPr dirty="0"/>
              <a:t> </a:t>
            </a:r>
            <a:r>
              <a:rPr dirty="0" err="1"/>
              <a:t>ayish</a:t>
            </a:r>
            <a:r>
              <a:rPr dirty="0"/>
              <a:t> </a:t>
            </a:r>
            <a:r>
              <a:rPr dirty="0" err="1"/>
              <a:t>migheroo</a:t>
            </a:r>
            <a:r>
              <a:rPr dirty="0"/>
              <a:t> </a:t>
            </a:r>
            <a:r>
              <a:rPr dirty="0" err="1"/>
              <a:t>ganbi</a:t>
            </a:r>
            <a:endParaRPr dirty="0"/>
          </a:p>
          <a:p>
            <a:endParaRPr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I’ve been so blind Lord, </a:t>
            </a:r>
            <a:br>
              <a:rPr dirty="0"/>
            </a:br>
            <a:r>
              <a:rPr dirty="0"/>
              <a:t>I did not see Lord</a:t>
            </a:r>
            <a:br>
              <a:rPr dirty="0"/>
            </a:br>
            <a:r>
              <a:rPr dirty="0"/>
              <a:t>How could I live </a:t>
            </a:r>
            <a:br>
              <a:rPr dirty="0"/>
            </a:br>
            <a:r>
              <a:rPr dirty="0"/>
              <a:t>my life without You</a:t>
            </a:r>
          </a:p>
        </p:txBody>
      </p:sp>
      <p:sp>
        <p:nvSpPr>
          <p:cNvPr id="149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ازاي مكنتش شايف ربي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وكنت عايش من غيره جنبي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61391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dirty="0" err="1"/>
              <a:t>Raka’at</a:t>
            </a:r>
            <a:r>
              <a:rPr dirty="0"/>
              <a:t> </a:t>
            </a:r>
            <a:r>
              <a:rPr dirty="0" err="1"/>
              <a:t>odaamu</a:t>
            </a:r>
            <a:r>
              <a:rPr dirty="0"/>
              <a:t>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mesikt</a:t>
            </a:r>
            <a:r>
              <a:rPr dirty="0"/>
              <a:t> </a:t>
            </a:r>
            <a:r>
              <a:rPr dirty="0" err="1"/>
              <a:t>fe-eedu</a:t>
            </a:r>
            <a:r>
              <a:rPr dirty="0"/>
              <a:t>, </a:t>
            </a:r>
            <a:br>
              <a:rPr dirty="0"/>
            </a:br>
            <a:r>
              <a:rPr dirty="0" err="1"/>
              <a:t>saarakht</a:t>
            </a:r>
            <a:r>
              <a:rPr dirty="0"/>
              <a:t> </a:t>
            </a:r>
            <a:r>
              <a:rPr dirty="0" err="1"/>
              <a:t>ba’ala</a:t>
            </a:r>
            <a:r>
              <a:rPr dirty="0"/>
              <a:t> </a:t>
            </a:r>
            <a:r>
              <a:rPr dirty="0" err="1"/>
              <a:t>soat</a:t>
            </a:r>
            <a:endParaRPr dirty="0"/>
          </a:p>
          <a:p>
            <a:endParaRPr dirty="0"/>
          </a:p>
          <a:p>
            <a:endParaRPr dirty="0"/>
          </a:p>
          <a:p>
            <a:pPr marL="0" indent="0">
              <a:buSzTx/>
              <a:buNone/>
            </a:pPr>
            <a:r>
              <a:rPr dirty="0"/>
              <a:t>I knelt down before You, </a:t>
            </a:r>
            <a:br>
              <a:rPr dirty="0"/>
            </a:br>
            <a:r>
              <a:rPr dirty="0"/>
              <a:t>grabbed hold of your hands</a:t>
            </a:r>
            <a:br>
              <a:rPr dirty="0"/>
            </a:br>
            <a:r>
              <a:rPr dirty="0"/>
              <a:t>And called aloud to You;</a:t>
            </a:r>
          </a:p>
        </p:txBody>
      </p:sp>
      <p:sp>
        <p:nvSpPr>
          <p:cNvPr id="153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228600" indent="-228600" algn="r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ركعت قدامه ومسكت بايده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صرخت بأعلى صوت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lang="en-US" dirty="0"/>
              <a:t>"</a:t>
            </a:r>
            <a:r>
              <a:rPr dirty="0" err="1"/>
              <a:t>Hayaati</a:t>
            </a:r>
            <a:r>
              <a:rPr dirty="0"/>
              <a:t> </a:t>
            </a:r>
            <a:r>
              <a:rPr dirty="0" err="1"/>
              <a:t>teb’aa</a:t>
            </a:r>
            <a:r>
              <a:rPr dirty="0"/>
              <a:t> leek al </a:t>
            </a:r>
            <a:r>
              <a:rPr dirty="0" err="1"/>
              <a:t>yom</a:t>
            </a:r>
            <a:r>
              <a:rPr dirty="0"/>
              <a:t>,  </a:t>
            </a:r>
            <a:br>
              <a:rPr dirty="0"/>
            </a:br>
            <a:r>
              <a:rPr dirty="0" err="1"/>
              <a:t>teshhad</a:t>
            </a:r>
            <a:r>
              <a:rPr dirty="0"/>
              <a:t> an </a:t>
            </a:r>
            <a:r>
              <a:rPr dirty="0" err="1"/>
              <a:t>Yesua</a:t>
            </a:r>
            <a:r>
              <a:rPr dirty="0"/>
              <a:t> </a:t>
            </a: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t’ool</a:t>
            </a:r>
            <a:r>
              <a:rPr dirty="0"/>
              <a:t> </a:t>
            </a:r>
          </a:p>
          <a:p>
            <a:pPr marL="0" indent="0">
              <a:buSzTx/>
              <a:buNone/>
            </a:pPr>
            <a:endParaRPr dirty="0"/>
          </a:p>
          <a:p>
            <a:endParaRPr dirty="0"/>
          </a:p>
          <a:p>
            <a:pPr marL="0" indent="0">
              <a:buSzTx/>
              <a:buNone/>
            </a:pPr>
            <a:r>
              <a:rPr lang="en-US" dirty="0"/>
              <a:t>"</a:t>
            </a:r>
            <a:r>
              <a:rPr dirty="0"/>
              <a:t>Today my life belongs to You Lord,</a:t>
            </a:r>
            <a:br>
              <a:rPr dirty="0"/>
            </a:br>
            <a:r>
              <a:rPr dirty="0"/>
              <a:t>I’ll spread around </a:t>
            </a:r>
            <a:br>
              <a:rPr dirty="0"/>
            </a:br>
            <a:r>
              <a:rPr dirty="0"/>
              <a:t>the things You did Lord</a:t>
            </a:r>
          </a:p>
        </p:txBody>
      </p:sp>
      <p:sp>
        <p:nvSpPr>
          <p:cNvPr id="157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حياتي تبقى ليك اليوم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تشهد عن يسوع وتقول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/>
              <a:t>Howa da-l </a:t>
            </a:r>
            <a:r>
              <a:rPr dirty="0" err="1"/>
              <a:t>Tareeq</a:t>
            </a:r>
            <a:r>
              <a:rPr dirty="0"/>
              <a:t>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howa</a:t>
            </a:r>
            <a:r>
              <a:rPr dirty="0"/>
              <a:t> al </a:t>
            </a:r>
            <a:r>
              <a:rPr dirty="0" err="1"/>
              <a:t>Maleek</a:t>
            </a:r>
            <a:r>
              <a:rPr dirty="0"/>
              <a:t>, </a:t>
            </a:r>
            <a:br>
              <a:rPr dirty="0"/>
            </a:br>
            <a:r>
              <a:rPr dirty="0" err="1"/>
              <a:t>howa</a:t>
            </a:r>
            <a:r>
              <a:rPr dirty="0"/>
              <a:t> da </a:t>
            </a:r>
            <a:r>
              <a:rPr dirty="0" err="1"/>
              <a:t>Elahy</a:t>
            </a:r>
            <a:r>
              <a:rPr dirty="0"/>
              <a:t>-l </a:t>
            </a:r>
            <a:r>
              <a:rPr dirty="0" err="1"/>
              <a:t>abady</a:t>
            </a:r>
            <a:r>
              <a:rPr lang="en-US" dirty="0"/>
              <a:t>"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Jesus is the way</a:t>
            </a:r>
            <a:br>
              <a:rPr lang="nl-NL" dirty="0"/>
            </a:br>
            <a:r>
              <a:rPr lang="en-US" dirty="0"/>
              <a:t>Jesus is the King</a:t>
            </a:r>
            <a:br>
              <a:rPr lang="nl-NL" dirty="0"/>
            </a:br>
            <a:r>
              <a:rPr lang="en-US" dirty="0"/>
              <a:t>Jesus is my Lord, now and always!” </a:t>
            </a:r>
            <a:endParaRPr lang="nl-NL" dirty="0"/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61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الطريق وهو المليك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الهي الأبدي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Ta’ala</a:t>
            </a:r>
            <a:r>
              <a:rPr dirty="0"/>
              <a:t> </a:t>
            </a: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salem</a:t>
            </a:r>
            <a:r>
              <a:rPr dirty="0"/>
              <a:t> </a:t>
            </a:r>
            <a:r>
              <a:rPr dirty="0" err="1"/>
              <a:t>hayatak</a:t>
            </a:r>
            <a:r>
              <a:rPr dirty="0"/>
              <a:t> </a:t>
            </a:r>
            <a:r>
              <a:rPr dirty="0" err="1"/>
              <a:t>odaamu</a:t>
            </a:r>
            <a:r>
              <a:rPr dirty="0"/>
              <a:t>, </a:t>
            </a:r>
            <a:br>
              <a:rPr dirty="0"/>
            </a:br>
            <a:r>
              <a:rPr dirty="0"/>
              <a:t>da </a:t>
            </a:r>
            <a:r>
              <a:rPr dirty="0" err="1"/>
              <a:t>howa</a:t>
            </a:r>
            <a:r>
              <a:rPr dirty="0"/>
              <a:t> </a:t>
            </a:r>
            <a:r>
              <a:rPr dirty="0" err="1"/>
              <a:t>Elahak</a:t>
            </a:r>
            <a:r>
              <a:rPr dirty="0"/>
              <a:t>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hases</a:t>
            </a:r>
            <a:r>
              <a:rPr dirty="0"/>
              <a:t> be </a:t>
            </a:r>
            <a:r>
              <a:rPr dirty="0" err="1"/>
              <a:t>halak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Surrender to Jesus</a:t>
            </a:r>
            <a:br>
              <a:rPr dirty="0"/>
            </a:br>
            <a:r>
              <a:rPr dirty="0"/>
              <a:t>Your Lord and Creator,</a:t>
            </a:r>
            <a:br>
              <a:rPr dirty="0"/>
            </a:br>
            <a:r>
              <a:rPr dirty="0"/>
              <a:t>He‘s ready to help you</a:t>
            </a:r>
            <a:br>
              <a:rPr dirty="0"/>
            </a:br>
            <a:r>
              <a:rPr dirty="0"/>
              <a:t>In each situation</a:t>
            </a:r>
          </a:p>
        </p:txBody>
      </p:sp>
      <p:sp>
        <p:nvSpPr>
          <p:cNvPr id="165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تعال وسلم حياتك قدامه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ده هو الهك وحاسس بحالك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8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dirty="0" err="1"/>
              <a:t>Hayedeelak</a:t>
            </a:r>
            <a:r>
              <a:rPr dirty="0"/>
              <a:t> </a:t>
            </a:r>
            <a:r>
              <a:rPr dirty="0" err="1"/>
              <a:t>qowah</a:t>
            </a:r>
            <a:r>
              <a:rPr dirty="0"/>
              <a:t>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yedeelak</a:t>
            </a:r>
            <a:r>
              <a:rPr dirty="0"/>
              <a:t> </a:t>
            </a:r>
            <a:r>
              <a:rPr dirty="0" err="1"/>
              <a:t>noosrah</a:t>
            </a:r>
            <a:r>
              <a:rPr dirty="0"/>
              <a:t> </a:t>
            </a:r>
            <a:br>
              <a:rPr dirty="0"/>
            </a:br>
            <a:r>
              <a:rPr dirty="0"/>
              <a:t>ala </a:t>
            </a:r>
            <a:r>
              <a:rPr dirty="0" err="1"/>
              <a:t>kol</a:t>
            </a:r>
            <a:r>
              <a:rPr dirty="0"/>
              <a:t> </a:t>
            </a:r>
            <a:r>
              <a:rPr dirty="0" err="1"/>
              <a:t>khatayah</a:t>
            </a:r>
            <a:br>
              <a:rPr dirty="0"/>
            </a:br>
            <a:r>
              <a:rPr dirty="0" err="1"/>
              <a:t>matrenem</a:t>
            </a:r>
            <a:r>
              <a:rPr dirty="0"/>
              <a:t> </a:t>
            </a:r>
            <a:r>
              <a:rPr dirty="0" err="1"/>
              <a:t>ma’aya</a:t>
            </a:r>
            <a:endParaRPr dirty="0"/>
          </a:p>
          <a:p>
            <a:endParaRPr dirty="0"/>
          </a:p>
          <a:p>
            <a:pPr marL="0" indent="0">
              <a:buSzTx/>
              <a:buNone/>
            </a:pPr>
            <a:r>
              <a:rPr dirty="0"/>
              <a:t>He’s granting you </a:t>
            </a:r>
            <a:r>
              <a:rPr dirty="0" err="1"/>
              <a:t>vict’ry</a:t>
            </a:r>
            <a:br>
              <a:rPr dirty="0"/>
            </a:br>
            <a:r>
              <a:rPr dirty="0"/>
              <a:t>From every temptation</a:t>
            </a:r>
            <a:br>
              <a:rPr dirty="0"/>
            </a:br>
            <a:r>
              <a:rPr dirty="0"/>
              <a:t>Accept Him as Lord</a:t>
            </a:r>
            <a:br>
              <a:rPr dirty="0"/>
            </a:br>
            <a:r>
              <a:rPr dirty="0"/>
              <a:t>Yes let’s sing it together;     </a:t>
            </a:r>
          </a:p>
        </p:txBody>
      </p:sp>
      <p:sp>
        <p:nvSpPr>
          <p:cNvPr id="169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هايدي لك قوة ويضمن لك نصرة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على كل خطية ما ترنم معايا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lang="en-US" dirty="0"/>
              <a:t>"</a:t>
            </a:r>
            <a:r>
              <a:rPr dirty="0" err="1"/>
              <a:t>Hayaati</a:t>
            </a:r>
            <a:r>
              <a:rPr dirty="0"/>
              <a:t> </a:t>
            </a:r>
            <a:r>
              <a:rPr dirty="0" err="1"/>
              <a:t>teb’aa</a:t>
            </a:r>
            <a:r>
              <a:rPr dirty="0"/>
              <a:t> leek al </a:t>
            </a:r>
            <a:r>
              <a:rPr dirty="0" err="1"/>
              <a:t>yom</a:t>
            </a:r>
            <a:r>
              <a:rPr dirty="0"/>
              <a:t>,  </a:t>
            </a:r>
            <a:br>
              <a:rPr dirty="0"/>
            </a:br>
            <a:r>
              <a:rPr dirty="0" err="1"/>
              <a:t>teshhad</a:t>
            </a:r>
            <a:r>
              <a:rPr dirty="0"/>
              <a:t> an </a:t>
            </a:r>
            <a:r>
              <a:rPr dirty="0" err="1"/>
              <a:t>Yesua</a:t>
            </a:r>
            <a:r>
              <a:rPr dirty="0"/>
              <a:t> </a:t>
            </a: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t’ool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endParaRPr dirty="0"/>
          </a:p>
          <a:p>
            <a:pPr marL="0" indent="0">
              <a:buSzTx/>
              <a:buNone/>
            </a:pPr>
            <a:r>
              <a:rPr lang="en-US" dirty="0"/>
              <a:t>"</a:t>
            </a:r>
            <a:r>
              <a:rPr dirty="0"/>
              <a:t>Today my life belongs to You Lord,</a:t>
            </a:r>
            <a:br>
              <a:rPr dirty="0"/>
            </a:br>
            <a:r>
              <a:rPr dirty="0"/>
              <a:t>I’ll spread around </a:t>
            </a:r>
            <a:br>
              <a:rPr dirty="0"/>
            </a:br>
            <a:r>
              <a:rPr dirty="0"/>
              <a:t>the things You did Lord</a:t>
            </a:r>
          </a:p>
        </p:txBody>
      </p:sp>
      <p:sp>
        <p:nvSpPr>
          <p:cNvPr id="173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حياتي تبقى ليك اليوم</a:t>
            </a:r>
            <a:r>
              <a:rPr b="0"/>
              <a:t> 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تشهد عن يسوع وتقول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/>
              <a:t>Howa da-l </a:t>
            </a:r>
            <a:r>
              <a:rPr dirty="0" err="1"/>
              <a:t>Tareeq</a:t>
            </a:r>
            <a:r>
              <a:rPr dirty="0"/>
              <a:t>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howa</a:t>
            </a:r>
            <a:r>
              <a:rPr dirty="0"/>
              <a:t> al </a:t>
            </a:r>
            <a:r>
              <a:rPr dirty="0" err="1"/>
              <a:t>Maleek</a:t>
            </a:r>
            <a:r>
              <a:rPr dirty="0"/>
              <a:t>, </a:t>
            </a:r>
            <a:br>
              <a:rPr dirty="0"/>
            </a:br>
            <a:r>
              <a:rPr dirty="0" err="1"/>
              <a:t>howa</a:t>
            </a:r>
            <a:r>
              <a:rPr dirty="0"/>
              <a:t> da </a:t>
            </a:r>
            <a:r>
              <a:rPr dirty="0" err="1"/>
              <a:t>Elahy</a:t>
            </a:r>
            <a:r>
              <a:rPr dirty="0"/>
              <a:t>-l </a:t>
            </a:r>
            <a:r>
              <a:rPr dirty="0" err="1"/>
              <a:t>abady</a:t>
            </a:r>
            <a:r>
              <a:rPr lang="en-US" dirty="0"/>
              <a:t>"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lang="en-US" dirty="0"/>
              <a:t>Jesus is the way</a:t>
            </a:r>
            <a:br>
              <a:rPr lang="nl-NL" dirty="0"/>
            </a:br>
            <a:r>
              <a:rPr lang="en-US" dirty="0"/>
              <a:t>Jesus is the King</a:t>
            </a:r>
            <a:br>
              <a:rPr lang="nl-NL" dirty="0"/>
            </a:br>
            <a:r>
              <a:rPr lang="en-US" dirty="0"/>
              <a:t>Jesus is my Lord, now and always!” </a:t>
            </a:r>
            <a:endParaRPr lang="nl-NL" dirty="0"/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77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الطريق وهو المليك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الهي الأبدي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i="1" dirty="0"/>
              <a:t>Arabic and Dutch</a:t>
            </a:r>
            <a:endParaRPr sz="3200" i="1" dirty="0"/>
          </a:p>
        </p:txBody>
      </p:sp>
      <p:sp>
        <p:nvSpPr>
          <p:cNvPr id="116" name="Tijdelijke aanduiding voor inhoud 2"/>
          <p:cNvSpPr txBox="1">
            <a:spLocks noGrp="1"/>
          </p:cNvSpPr>
          <p:nvPr>
            <p:ph type="body" sz="half" idx="1"/>
          </p:nvPr>
        </p:nvSpPr>
        <p:spPr>
          <a:xfrm>
            <a:off x="838200" y="1838325"/>
            <a:ext cx="5181600" cy="435133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</a:pPr>
            <a:r>
              <a:rPr dirty="0" err="1"/>
              <a:t>Dowart</a:t>
            </a:r>
            <a:r>
              <a:rPr dirty="0"/>
              <a:t> </a:t>
            </a:r>
            <a:r>
              <a:rPr dirty="0" err="1"/>
              <a:t>ketir</a:t>
            </a:r>
            <a:r>
              <a:rPr dirty="0"/>
              <a:t> ala shay </a:t>
            </a:r>
            <a:r>
              <a:rPr dirty="0" err="1"/>
              <a:t>yisa’idni</a:t>
            </a:r>
            <a:r>
              <a:rPr dirty="0"/>
              <a:t>, </a:t>
            </a:r>
            <a:r>
              <a:rPr dirty="0" err="1"/>
              <a:t>hoawalt</a:t>
            </a:r>
            <a:r>
              <a:rPr dirty="0"/>
              <a:t> </a:t>
            </a:r>
            <a:r>
              <a:rPr dirty="0" err="1"/>
              <a:t>ella’i</a:t>
            </a:r>
            <a:r>
              <a:rPr dirty="0"/>
              <a:t> </a:t>
            </a:r>
            <a:r>
              <a:rPr dirty="0" err="1"/>
              <a:t>haga</a:t>
            </a:r>
            <a:r>
              <a:rPr dirty="0"/>
              <a:t> </a:t>
            </a:r>
            <a:r>
              <a:rPr dirty="0" err="1"/>
              <a:t>teshbaani</a:t>
            </a:r>
            <a:r>
              <a:rPr dirty="0"/>
              <a:t> </a:t>
            </a:r>
          </a:p>
          <a:p>
            <a:pPr marL="0" indent="0">
              <a:buSzTx/>
              <a:buNone/>
            </a:pPr>
            <a:endParaRPr dirty="0"/>
          </a:p>
          <a:p>
            <a:pPr marL="0" indent="0">
              <a:buNone/>
            </a:pPr>
            <a:r>
              <a:rPr lang="nl-NL" dirty="0"/>
              <a:t>‘k Was steeds op zoek, mijn hart vol leegte </a:t>
            </a:r>
            <a:br>
              <a:rPr lang="nl-NL" dirty="0"/>
            </a:br>
            <a:r>
              <a:rPr lang="nl-NL" dirty="0"/>
              <a:t>Steeds op zoek;  “Wie geeft mij vrede?!” 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17" name="Tijdelijke aanduiding voor inhoud 3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دورت كتير على شيء يسعدني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حاولت الاقي حاجة تشبعني</a:t>
            </a:r>
          </a:p>
        </p:txBody>
      </p:sp>
    </p:spTree>
    <p:extLst>
      <p:ext uri="{BB962C8B-B14F-4D97-AF65-F5344CB8AC3E}">
        <p14:creationId xmlns:p14="http://schemas.microsoft.com/office/powerpoint/2010/main" val="131952592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fedelt</a:t>
            </a:r>
            <a:r>
              <a:rPr dirty="0"/>
              <a:t> </a:t>
            </a:r>
            <a:r>
              <a:rPr dirty="0" err="1"/>
              <a:t>tayeh</a:t>
            </a:r>
            <a:r>
              <a:rPr dirty="0"/>
              <a:t>,</a:t>
            </a:r>
            <a:br>
              <a:rPr dirty="0"/>
            </a:br>
            <a:r>
              <a:rPr dirty="0"/>
              <a:t>fil dunia </a:t>
            </a:r>
            <a:r>
              <a:rPr dirty="0" err="1"/>
              <a:t>hayem</a:t>
            </a:r>
            <a:r>
              <a:rPr dirty="0"/>
              <a:t>, </a:t>
            </a:r>
            <a:br>
              <a:rPr dirty="0"/>
            </a:br>
            <a:r>
              <a:rPr dirty="0" err="1"/>
              <a:t>albi</a:t>
            </a:r>
            <a:r>
              <a:rPr dirty="0"/>
              <a:t> </a:t>
            </a:r>
            <a:r>
              <a:rPr dirty="0" err="1"/>
              <a:t>lissah</a:t>
            </a:r>
            <a:r>
              <a:rPr dirty="0"/>
              <a:t> </a:t>
            </a:r>
            <a:r>
              <a:rPr dirty="0" err="1"/>
              <a:t>atshan</a:t>
            </a:r>
            <a:r>
              <a:rPr dirty="0"/>
              <a:t> </a:t>
            </a:r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Dwalend in ‘t rond, </a:t>
            </a:r>
            <a:br>
              <a:rPr lang="nl-NL" dirty="0"/>
            </a:br>
            <a:r>
              <a:rPr lang="nl-NL" dirty="0"/>
              <a:t>terwijl ik niks vond</a:t>
            </a:r>
            <a:br>
              <a:rPr lang="nl-NL" dirty="0"/>
            </a:br>
            <a:r>
              <a:rPr lang="nl-NL" dirty="0"/>
              <a:t>Hunkerend bleef mijn hart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21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وفضلت تايه في الدنيا هايم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قلبي لسا عطشان</a:t>
            </a:r>
          </a:p>
        </p:txBody>
      </p:sp>
    </p:spTree>
    <p:extLst>
      <p:ext uri="{BB962C8B-B14F-4D97-AF65-F5344CB8AC3E}">
        <p14:creationId xmlns:p14="http://schemas.microsoft.com/office/powerpoint/2010/main" val="11036064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Tijdelijke aanduiding voor inhoud 2"/>
          <p:cNvSpPr txBox="1">
            <a:spLocks noGrp="1"/>
          </p:cNvSpPr>
          <p:nvPr>
            <p:ph type="body" sz="half" idx="1"/>
          </p:nvPr>
        </p:nvSpPr>
        <p:spPr>
          <a:xfrm>
            <a:off x="838200" y="1838325"/>
            <a:ext cx="5181600" cy="435133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</a:pPr>
            <a:r>
              <a:rPr dirty="0" err="1"/>
              <a:t>Dowart</a:t>
            </a:r>
            <a:r>
              <a:rPr dirty="0"/>
              <a:t> </a:t>
            </a:r>
            <a:r>
              <a:rPr dirty="0" err="1"/>
              <a:t>ketir</a:t>
            </a:r>
            <a:r>
              <a:rPr dirty="0"/>
              <a:t> ala shay </a:t>
            </a:r>
            <a:r>
              <a:rPr dirty="0" err="1"/>
              <a:t>yisa’idni</a:t>
            </a:r>
            <a:r>
              <a:rPr dirty="0"/>
              <a:t>, </a:t>
            </a:r>
            <a:r>
              <a:rPr dirty="0" err="1"/>
              <a:t>hoawalt</a:t>
            </a:r>
            <a:r>
              <a:rPr dirty="0"/>
              <a:t> </a:t>
            </a:r>
            <a:r>
              <a:rPr dirty="0" err="1"/>
              <a:t>ella’i</a:t>
            </a:r>
            <a:r>
              <a:rPr dirty="0"/>
              <a:t> </a:t>
            </a:r>
            <a:r>
              <a:rPr dirty="0" err="1"/>
              <a:t>haga</a:t>
            </a:r>
            <a:r>
              <a:rPr dirty="0"/>
              <a:t> </a:t>
            </a:r>
            <a:r>
              <a:rPr dirty="0" err="1"/>
              <a:t>teshbaani</a:t>
            </a:r>
            <a:r>
              <a:rPr dirty="0"/>
              <a:t> </a:t>
            </a:r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I searched so long, </a:t>
            </a:r>
            <a:br>
              <a:rPr dirty="0"/>
            </a:br>
            <a:r>
              <a:rPr dirty="0"/>
              <a:t>my heart so empty</a:t>
            </a:r>
            <a:br>
              <a:rPr dirty="0"/>
            </a:br>
            <a:r>
              <a:rPr dirty="0"/>
              <a:t>I searched for peace, </a:t>
            </a:r>
            <a:br>
              <a:rPr dirty="0"/>
            </a:br>
            <a:r>
              <a:rPr dirty="0"/>
              <a:t>to make me happy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17" name="Tijdelijke aanduiding voor inhoud 3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دورت كتير على شيء يسعدني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حاولت الاقي حاجة تشبعني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Tijdelijke aanduiding voor inhoud 2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anchor="ctr"/>
          <a:lstStyle/>
          <a:p>
            <a:pPr marL="0" indent="0" defTabSz="905255">
              <a:spcBef>
                <a:spcPts val="900"/>
              </a:spcBef>
              <a:buSzTx/>
              <a:buNone/>
              <a:defRPr sz="2772"/>
            </a:pPr>
            <a:r>
              <a:rPr dirty="0" err="1"/>
              <a:t>Samaat</a:t>
            </a:r>
            <a:r>
              <a:rPr dirty="0"/>
              <a:t> </a:t>
            </a:r>
            <a:r>
              <a:rPr dirty="0" err="1"/>
              <a:t>wahed</a:t>
            </a:r>
            <a:r>
              <a:rPr dirty="0"/>
              <a:t> </a:t>
            </a:r>
            <a:r>
              <a:rPr dirty="0" err="1"/>
              <a:t>binadini</a:t>
            </a:r>
            <a:r>
              <a:rPr dirty="0"/>
              <a:t> </a:t>
            </a:r>
            <a:br>
              <a:rPr dirty="0"/>
            </a:br>
            <a:r>
              <a:rPr dirty="0"/>
              <a:t>‘el </a:t>
            </a:r>
            <a:r>
              <a:rPr dirty="0" err="1"/>
              <a:t>ta’al</a:t>
            </a:r>
            <a:r>
              <a:rPr dirty="0"/>
              <a:t>, </a:t>
            </a:r>
            <a:r>
              <a:rPr dirty="0" err="1"/>
              <a:t>imsik</a:t>
            </a:r>
            <a:r>
              <a:rPr dirty="0"/>
              <a:t> bi-</a:t>
            </a:r>
            <a:r>
              <a:rPr dirty="0" err="1"/>
              <a:t>idi</a:t>
            </a:r>
            <a:r>
              <a:rPr dirty="0"/>
              <a:t> </a:t>
            </a:r>
            <a:endParaRPr sz="4356" dirty="0"/>
          </a:p>
          <a:p>
            <a:pPr marL="226313" indent="-226313" defTabSz="905255">
              <a:spcBef>
                <a:spcPts val="900"/>
              </a:spcBef>
              <a:defRPr sz="2772"/>
            </a:pPr>
            <a:endParaRPr sz="4356" dirty="0"/>
          </a:p>
          <a:p>
            <a:pPr marL="0" indent="0">
              <a:buNone/>
            </a:pPr>
            <a:r>
              <a:rPr lang="nl-NL" dirty="0"/>
              <a:t>Ik hoorde Iemand, </a:t>
            </a:r>
            <a:br>
              <a:rPr lang="nl-NL" dirty="0"/>
            </a:br>
            <a:r>
              <a:rPr lang="nl-NL" dirty="0"/>
              <a:t>Hij riep mijn naam</a:t>
            </a:r>
            <a:br>
              <a:rPr lang="nl-NL" dirty="0"/>
            </a:br>
            <a:r>
              <a:rPr lang="nl-NL" dirty="0"/>
              <a:t>“Pak mijn hand, en laat je redden</a:t>
            </a:r>
          </a:p>
          <a:p>
            <a:pPr marL="226313" indent="-226313" defTabSz="905255">
              <a:spcBef>
                <a:spcPts val="900"/>
              </a:spcBef>
              <a:defRPr sz="2772"/>
            </a:pPr>
            <a:endParaRPr sz="4356" dirty="0"/>
          </a:p>
        </p:txBody>
      </p:sp>
      <p:sp>
        <p:nvSpPr>
          <p:cNvPr id="125" name="Tijdelijke aanduiding voor inhoud 4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سمعت واحد بيناديني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قال تعال امسك بايدي</a:t>
            </a:r>
          </a:p>
        </p:txBody>
      </p:sp>
    </p:spTree>
    <p:extLst>
      <p:ext uri="{BB962C8B-B14F-4D97-AF65-F5344CB8AC3E}">
        <p14:creationId xmlns:p14="http://schemas.microsoft.com/office/powerpoint/2010/main" val="352981139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br>
              <a:rPr lang="en-US" dirty="0"/>
            </a:br>
            <a:r>
              <a:rPr dirty="0"/>
              <a:t>Enna </a:t>
            </a:r>
            <a:r>
              <a:rPr dirty="0" err="1"/>
              <a:t>arfak</a:t>
            </a:r>
            <a:r>
              <a:rPr dirty="0"/>
              <a:t>, da-</a:t>
            </a:r>
            <a:r>
              <a:rPr dirty="0" err="1"/>
              <a:t>enna</a:t>
            </a:r>
            <a:r>
              <a:rPr dirty="0"/>
              <a:t> </a:t>
            </a:r>
            <a:r>
              <a:rPr dirty="0" err="1"/>
              <a:t>khal’ak</a:t>
            </a:r>
            <a:r>
              <a:rPr dirty="0"/>
              <a:t> </a:t>
            </a:r>
            <a:br>
              <a:rPr dirty="0"/>
            </a:br>
            <a:r>
              <a:rPr dirty="0"/>
              <a:t>Enna </a:t>
            </a:r>
            <a:r>
              <a:rPr dirty="0" err="1"/>
              <a:t>hases</a:t>
            </a:r>
            <a:r>
              <a:rPr dirty="0"/>
              <a:t> </a:t>
            </a:r>
            <a:r>
              <a:rPr dirty="0" err="1"/>
              <a:t>beek</a:t>
            </a:r>
            <a:r>
              <a:rPr lang="en-US" dirty="0"/>
              <a:t>"</a:t>
            </a:r>
            <a:endParaRPr dirty="0"/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Ik weet wie je bent, </a:t>
            </a:r>
            <a:br>
              <a:rPr lang="nl-NL" dirty="0"/>
            </a:br>
            <a:r>
              <a:rPr lang="nl-NL" dirty="0"/>
              <a:t>Ik ben je Schepper,</a:t>
            </a:r>
            <a:br>
              <a:rPr lang="nl-NL" dirty="0"/>
            </a:br>
            <a:r>
              <a:rPr lang="nl-NL" dirty="0"/>
              <a:t>Ik voel mee met je pijn”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29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انا عارفك ده انا خالقك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انا حاسس بيك</a:t>
            </a:r>
          </a:p>
        </p:txBody>
      </p:sp>
    </p:spTree>
    <p:extLst>
      <p:ext uri="{BB962C8B-B14F-4D97-AF65-F5344CB8AC3E}">
        <p14:creationId xmlns:p14="http://schemas.microsoft.com/office/powerpoint/2010/main" val="273265187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/>
              <a:t>“</a:t>
            </a: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gayt</a:t>
            </a:r>
            <a:r>
              <a:rPr dirty="0"/>
              <a:t> </a:t>
            </a:r>
            <a:r>
              <a:rPr dirty="0" err="1"/>
              <a:t>ashaenek</a:t>
            </a:r>
            <a:r>
              <a:rPr dirty="0"/>
              <a:t>, </a:t>
            </a:r>
            <a:r>
              <a:rPr dirty="0" err="1"/>
              <a:t>ya</a:t>
            </a:r>
            <a:r>
              <a:rPr dirty="0"/>
              <a:t> </a:t>
            </a:r>
            <a:r>
              <a:rPr dirty="0" err="1"/>
              <a:t>habibi</a:t>
            </a:r>
            <a:r>
              <a:rPr dirty="0"/>
              <a:t>, </a:t>
            </a:r>
            <a:br>
              <a:rPr dirty="0"/>
            </a:br>
            <a:r>
              <a:rPr dirty="0"/>
              <a:t>mutt </a:t>
            </a:r>
            <a:r>
              <a:rPr dirty="0" err="1"/>
              <a:t>badaelek</a:t>
            </a:r>
            <a:r>
              <a:rPr dirty="0"/>
              <a:t>, ala-l </a:t>
            </a:r>
            <a:r>
              <a:rPr dirty="0" err="1"/>
              <a:t>saalib</a:t>
            </a:r>
            <a:endParaRPr dirty="0"/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“Ik kwam voor jou, mijn geliefde</a:t>
            </a:r>
            <a:br>
              <a:rPr lang="nl-NL" dirty="0"/>
            </a:br>
            <a:r>
              <a:rPr lang="nl-NL" dirty="0"/>
              <a:t>Ik stierf voor jou, mijn geliefde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33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وجيت عشانك يا حبيب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مت بدالك على الصليب</a:t>
            </a:r>
          </a:p>
        </p:txBody>
      </p:sp>
    </p:spTree>
    <p:extLst>
      <p:ext uri="{BB962C8B-B14F-4D97-AF65-F5344CB8AC3E}">
        <p14:creationId xmlns:p14="http://schemas.microsoft.com/office/powerpoint/2010/main" val="202121396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hebtak</a:t>
            </a:r>
            <a:r>
              <a:rPr dirty="0"/>
              <a:t> </a:t>
            </a:r>
            <a:r>
              <a:rPr dirty="0" err="1"/>
              <a:t>hayah</a:t>
            </a:r>
            <a:r>
              <a:rPr dirty="0"/>
              <a:t>, </a:t>
            </a:r>
            <a:br>
              <a:rPr dirty="0"/>
            </a:br>
            <a:r>
              <a:rPr dirty="0" err="1"/>
              <a:t>wa-daytak</a:t>
            </a:r>
            <a:r>
              <a:rPr dirty="0"/>
              <a:t> </a:t>
            </a:r>
            <a:r>
              <a:rPr dirty="0" err="1"/>
              <a:t>negah</a:t>
            </a:r>
            <a:r>
              <a:rPr dirty="0"/>
              <a:t>, </a:t>
            </a:r>
            <a:br>
              <a:rPr dirty="0"/>
            </a:br>
            <a:r>
              <a:rPr dirty="0" err="1"/>
              <a:t>kol</a:t>
            </a:r>
            <a:r>
              <a:rPr dirty="0"/>
              <a:t> </a:t>
            </a:r>
            <a:r>
              <a:rPr dirty="0" err="1"/>
              <a:t>zoonoobak</a:t>
            </a:r>
            <a:r>
              <a:rPr dirty="0"/>
              <a:t> </a:t>
            </a:r>
            <a:r>
              <a:rPr dirty="0" err="1"/>
              <a:t>maghfoura</a:t>
            </a:r>
            <a:r>
              <a:rPr dirty="0"/>
              <a:t> </a:t>
            </a:r>
            <a:r>
              <a:rPr dirty="0" err="1"/>
              <a:t>laka</a:t>
            </a:r>
            <a:r>
              <a:rPr dirty="0"/>
              <a:t>”</a:t>
            </a:r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Ik koos voor jou het kruis</a:t>
            </a:r>
            <a:br>
              <a:rPr lang="nl-NL" dirty="0"/>
            </a:br>
            <a:r>
              <a:rPr lang="nl-NL" dirty="0"/>
              <a:t>Ik gaf voor jou mijn bloed</a:t>
            </a:r>
            <a:br>
              <a:rPr lang="nl-NL" dirty="0"/>
            </a:br>
            <a:r>
              <a:rPr lang="nl-NL" dirty="0"/>
              <a:t>En al jouw zonden worden je vergeven”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37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وهبتك حياة واديتك نجاة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كل ذنوبك مغفورة لك</a:t>
            </a:r>
          </a:p>
        </p:txBody>
      </p:sp>
    </p:spTree>
    <p:extLst>
      <p:ext uri="{BB962C8B-B14F-4D97-AF65-F5344CB8AC3E}">
        <p14:creationId xmlns:p14="http://schemas.microsoft.com/office/powerpoint/2010/main" val="240469257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shoft</a:t>
            </a:r>
            <a:r>
              <a:rPr dirty="0"/>
              <a:t> </a:t>
            </a:r>
            <a:r>
              <a:rPr dirty="0" err="1"/>
              <a:t>eedoo</a:t>
            </a:r>
            <a:br>
              <a:rPr dirty="0"/>
            </a:br>
            <a:r>
              <a:rPr dirty="0" err="1"/>
              <a:t>mamdoudah</a:t>
            </a:r>
            <a:r>
              <a:rPr dirty="0"/>
              <a:t> </a:t>
            </a:r>
            <a:r>
              <a:rPr dirty="0" err="1"/>
              <a:t>leeyah</a:t>
            </a:r>
            <a:r>
              <a:rPr dirty="0"/>
              <a:t>, </a:t>
            </a:r>
            <a:br>
              <a:rPr dirty="0"/>
            </a:br>
            <a:r>
              <a:rPr dirty="0"/>
              <a:t>be </a:t>
            </a:r>
            <a:r>
              <a:rPr dirty="0" err="1"/>
              <a:t>lamsa</a:t>
            </a:r>
            <a:r>
              <a:rPr dirty="0"/>
              <a:t> </a:t>
            </a:r>
            <a:r>
              <a:rPr dirty="0" err="1"/>
              <a:t>shafya</a:t>
            </a:r>
            <a:r>
              <a:rPr dirty="0"/>
              <a:t> </a:t>
            </a:r>
            <a:r>
              <a:rPr dirty="0" err="1"/>
              <a:t>fatah</a:t>
            </a:r>
            <a:r>
              <a:rPr dirty="0"/>
              <a:t> </a:t>
            </a:r>
            <a:r>
              <a:rPr dirty="0" err="1"/>
              <a:t>aynaya</a:t>
            </a:r>
            <a:endParaRPr dirty="0"/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Ik zag zijn handen, </a:t>
            </a:r>
            <a:br>
              <a:rPr lang="nl-NL" dirty="0"/>
            </a:br>
            <a:r>
              <a:rPr lang="nl-NL" dirty="0"/>
              <a:t>uitgestoken </a:t>
            </a:r>
            <a:br>
              <a:rPr lang="nl-NL" dirty="0"/>
            </a:br>
            <a:r>
              <a:rPr lang="nl-NL" dirty="0"/>
              <a:t>de schellen vielen van mijn ogen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41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وشفت ايده ممدودة لي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بلمسة شافية فتح عينيا</a:t>
            </a:r>
          </a:p>
        </p:txBody>
      </p:sp>
    </p:spTree>
    <p:extLst>
      <p:ext uri="{BB962C8B-B14F-4D97-AF65-F5344CB8AC3E}">
        <p14:creationId xmlns:p14="http://schemas.microsoft.com/office/powerpoint/2010/main" val="1779605870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Naowar</a:t>
            </a:r>
            <a:r>
              <a:rPr dirty="0"/>
              <a:t> </a:t>
            </a:r>
            <a:r>
              <a:rPr dirty="0" err="1"/>
              <a:t>taree’ee</a:t>
            </a:r>
            <a:r>
              <a:rPr dirty="0"/>
              <a:t>, </a:t>
            </a:r>
            <a:br>
              <a:rPr dirty="0"/>
            </a:br>
            <a:r>
              <a:rPr dirty="0" err="1"/>
              <a:t>ghayar</a:t>
            </a:r>
            <a:r>
              <a:rPr dirty="0"/>
              <a:t> </a:t>
            </a:r>
            <a:r>
              <a:rPr dirty="0" err="1"/>
              <a:t>hayaatee</a:t>
            </a:r>
            <a:r>
              <a:rPr dirty="0"/>
              <a:t>, </a:t>
            </a:r>
            <a:br>
              <a:rPr dirty="0"/>
            </a:br>
            <a:r>
              <a:rPr dirty="0" err="1"/>
              <a:t>enna</a:t>
            </a:r>
            <a:r>
              <a:rPr dirty="0"/>
              <a:t> </a:t>
            </a:r>
            <a:r>
              <a:rPr dirty="0" err="1"/>
              <a:t>illi</a:t>
            </a:r>
            <a:r>
              <a:rPr dirty="0"/>
              <a:t> </a:t>
            </a:r>
            <a:r>
              <a:rPr dirty="0" err="1"/>
              <a:t>koont</a:t>
            </a:r>
            <a:r>
              <a:rPr dirty="0"/>
              <a:t> </a:t>
            </a:r>
            <a:r>
              <a:rPr dirty="0" err="1"/>
              <a:t>ba’eed</a:t>
            </a:r>
            <a:endParaRPr dirty="0"/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Hij bescheen mijn </a:t>
            </a:r>
            <a:br>
              <a:rPr lang="nl-NL" dirty="0"/>
            </a:br>
            <a:r>
              <a:rPr lang="nl-NL" dirty="0"/>
              <a:t>lege wegen, </a:t>
            </a:r>
            <a:br>
              <a:rPr lang="nl-NL" dirty="0"/>
            </a:br>
            <a:r>
              <a:rPr lang="nl-NL" dirty="0"/>
              <a:t>veranderde mijn hart. 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45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نور طريقي غير حياتي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انا الي كنت بعيد</a:t>
            </a:r>
          </a:p>
        </p:txBody>
      </p:sp>
    </p:spTree>
    <p:extLst>
      <p:ext uri="{BB962C8B-B14F-4D97-AF65-F5344CB8AC3E}">
        <p14:creationId xmlns:p14="http://schemas.microsoft.com/office/powerpoint/2010/main" val="2504402909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Ezay</a:t>
            </a:r>
            <a:r>
              <a:rPr dirty="0"/>
              <a:t> </a:t>
            </a:r>
            <a:r>
              <a:rPr dirty="0" err="1"/>
              <a:t>makontish</a:t>
            </a:r>
            <a:r>
              <a:rPr dirty="0"/>
              <a:t> </a:t>
            </a:r>
            <a:r>
              <a:rPr dirty="0" err="1"/>
              <a:t>shayif</a:t>
            </a:r>
            <a:r>
              <a:rPr dirty="0"/>
              <a:t> Rabbi,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koont</a:t>
            </a:r>
            <a:r>
              <a:rPr dirty="0"/>
              <a:t> </a:t>
            </a:r>
            <a:r>
              <a:rPr dirty="0" err="1"/>
              <a:t>ayish</a:t>
            </a:r>
            <a:r>
              <a:rPr dirty="0"/>
              <a:t> </a:t>
            </a:r>
            <a:r>
              <a:rPr dirty="0" err="1"/>
              <a:t>migheroo</a:t>
            </a:r>
            <a:r>
              <a:rPr dirty="0"/>
              <a:t> </a:t>
            </a:r>
            <a:r>
              <a:rPr dirty="0" err="1"/>
              <a:t>ganbi</a:t>
            </a:r>
            <a:endParaRPr dirty="0"/>
          </a:p>
          <a:p>
            <a:endParaRPr dirty="0"/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Hoe blind was ik Heer, </a:t>
            </a:r>
            <a:br>
              <a:rPr lang="nl-NL" dirty="0"/>
            </a:br>
            <a:r>
              <a:rPr lang="nl-NL" dirty="0"/>
              <a:t>ik zag het niet Heer</a:t>
            </a:r>
            <a:br>
              <a:rPr lang="nl-NL" dirty="0"/>
            </a:br>
            <a:r>
              <a:rPr lang="nl-NL" dirty="0"/>
              <a:t>Hoe kon ik leven, zonder U Heer </a:t>
            </a:r>
            <a:endParaRPr dirty="0"/>
          </a:p>
        </p:txBody>
      </p:sp>
      <p:sp>
        <p:nvSpPr>
          <p:cNvPr id="149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ازاي مكنتش شايف ربي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وكنت عايش من غيره جنبي</a:t>
            </a:r>
          </a:p>
        </p:txBody>
      </p:sp>
    </p:spTree>
    <p:extLst>
      <p:ext uri="{BB962C8B-B14F-4D97-AF65-F5344CB8AC3E}">
        <p14:creationId xmlns:p14="http://schemas.microsoft.com/office/powerpoint/2010/main" val="1525355752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61391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dirty="0" err="1"/>
              <a:t>Raka’at</a:t>
            </a:r>
            <a:r>
              <a:rPr dirty="0"/>
              <a:t> </a:t>
            </a:r>
            <a:r>
              <a:rPr dirty="0" err="1"/>
              <a:t>odaamu</a:t>
            </a:r>
            <a:r>
              <a:rPr dirty="0"/>
              <a:t>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mesikt</a:t>
            </a:r>
            <a:r>
              <a:rPr dirty="0"/>
              <a:t> </a:t>
            </a:r>
            <a:r>
              <a:rPr dirty="0" err="1"/>
              <a:t>fe-eedu</a:t>
            </a:r>
            <a:r>
              <a:rPr dirty="0"/>
              <a:t>, </a:t>
            </a:r>
            <a:br>
              <a:rPr dirty="0"/>
            </a:br>
            <a:r>
              <a:rPr dirty="0" err="1"/>
              <a:t>saarakht</a:t>
            </a:r>
            <a:r>
              <a:rPr dirty="0"/>
              <a:t> </a:t>
            </a:r>
            <a:r>
              <a:rPr dirty="0" err="1"/>
              <a:t>ba’ala</a:t>
            </a:r>
            <a:r>
              <a:rPr dirty="0"/>
              <a:t> </a:t>
            </a:r>
            <a:r>
              <a:rPr dirty="0" err="1"/>
              <a:t>soat</a:t>
            </a:r>
            <a:endParaRPr dirty="0"/>
          </a:p>
          <a:p>
            <a:endParaRPr dirty="0"/>
          </a:p>
          <a:p>
            <a:pPr marL="0" indent="0">
              <a:buNone/>
            </a:pPr>
            <a:r>
              <a:rPr lang="nl-NL" dirty="0"/>
              <a:t>Ik knielde voor U neer, </a:t>
            </a:r>
            <a:br>
              <a:rPr lang="nl-NL" dirty="0"/>
            </a:br>
            <a:r>
              <a:rPr lang="nl-NL" dirty="0"/>
              <a:t>pakte Uw hand vast</a:t>
            </a:r>
            <a:br>
              <a:rPr lang="nl-NL" dirty="0"/>
            </a:br>
            <a:r>
              <a:rPr lang="nl-NL" dirty="0"/>
              <a:t>en riep het uit naar U:  </a:t>
            </a:r>
          </a:p>
          <a:p>
            <a:pPr marL="0" indent="0">
              <a:buNone/>
            </a:pPr>
            <a:endParaRPr dirty="0"/>
          </a:p>
        </p:txBody>
      </p:sp>
      <p:sp>
        <p:nvSpPr>
          <p:cNvPr id="153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228600" indent="-228600" algn="r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ركعت قدامه ومسكت بايده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صرخت بأعلى صوت</a:t>
            </a:r>
          </a:p>
        </p:txBody>
      </p:sp>
    </p:spTree>
    <p:extLst>
      <p:ext uri="{BB962C8B-B14F-4D97-AF65-F5344CB8AC3E}">
        <p14:creationId xmlns:p14="http://schemas.microsoft.com/office/powerpoint/2010/main" val="2384286822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lang="en-US" dirty="0"/>
              <a:t>"</a:t>
            </a:r>
            <a:r>
              <a:rPr dirty="0" err="1"/>
              <a:t>Hayaati</a:t>
            </a:r>
            <a:r>
              <a:rPr dirty="0"/>
              <a:t> </a:t>
            </a:r>
            <a:r>
              <a:rPr dirty="0" err="1"/>
              <a:t>teb’aa</a:t>
            </a:r>
            <a:r>
              <a:rPr dirty="0"/>
              <a:t> leek al </a:t>
            </a:r>
            <a:r>
              <a:rPr dirty="0" err="1"/>
              <a:t>yom</a:t>
            </a:r>
            <a:r>
              <a:rPr dirty="0"/>
              <a:t>,  </a:t>
            </a:r>
            <a:br>
              <a:rPr dirty="0"/>
            </a:br>
            <a:r>
              <a:rPr dirty="0" err="1"/>
              <a:t>teshhad</a:t>
            </a:r>
            <a:r>
              <a:rPr dirty="0"/>
              <a:t> an </a:t>
            </a:r>
            <a:r>
              <a:rPr dirty="0" err="1"/>
              <a:t>Yesua</a:t>
            </a:r>
            <a:r>
              <a:rPr dirty="0"/>
              <a:t> </a:t>
            </a: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t’ool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endParaRPr dirty="0"/>
          </a:p>
          <a:p>
            <a:pPr marL="0" indent="0">
              <a:buNone/>
            </a:pPr>
            <a:r>
              <a:rPr lang="en-US" dirty="0"/>
              <a:t>"</a:t>
            </a:r>
            <a:r>
              <a:rPr lang="nl-NL" dirty="0"/>
              <a:t>Vanaf vandaag ben ik van U, Heer</a:t>
            </a:r>
            <a:br>
              <a:rPr lang="nl-NL" dirty="0"/>
            </a:br>
            <a:r>
              <a:rPr lang="nl-NL" dirty="0"/>
              <a:t>Vertel ik wat U voor mij deed Heer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57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حياتي تبقى ليك اليوم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تشهد عن يسوع وتقول</a:t>
            </a:r>
          </a:p>
        </p:txBody>
      </p:sp>
    </p:spTree>
    <p:extLst>
      <p:ext uri="{BB962C8B-B14F-4D97-AF65-F5344CB8AC3E}">
        <p14:creationId xmlns:p14="http://schemas.microsoft.com/office/powerpoint/2010/main" val="153689199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/>
              <a:t>Howa da-l </a:t>
            </a:r>
            <a:r>
              <a:rPr dirty="0" err="1"/>
              <a:t>Tareeq</a:t>
            </a:r>
            <a:r>
              <a:rPr dirty="0"/>
              <a:t>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howa</a:t>
            </a:r>
            <a:r>
              <a:rPr dirty="0"/>
              <a:t> al </a:t>
            </a:r>
            <a:r>
              <a:rPr dirty="0" err="1"/>
              <a:t>Maleek</a:t>
            </a:r>
            <a:r>
              <a:rPr dirty="0"/>
              <a:t>, </a:t>
            </a:r>
            <a:br>
              <a:rPr dirty="0"/>
            </a:br>
            <a:r>
              <a:rPr dirty="0" err="1"/>
              <a:t>howa</a:t>
            </a:r>
            <a:r>
              <a:rPr dirty="0"/>
              <a:t> da </a:t>
            </a:r>
            <a:r>
              <a:rPr dirty="0" err="1"/>
              <a:t>Elahy</a:t>
            </a:r>
            <a:r>
              <a:rPr dirty="0"/>
              <a:t>-l </a:t>
            </a:r>
            <a:r>
              <a:rPr dirty="0" err="1"/>
              <a:t>abady</a:t>
            </a:r>
            <a:r>
              <a:rPr lang="en-US" dirty="0"/>
              <a:t>"</a:t>
            </a:r>
            <a:endParaRPr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Jezus is de weg</a:t>
            </a:r>
            <a:br>
              <a:rPr lang="nl-NL" dirty="0"/>
            </a:br>
            <a:r>
              <a:rPr lang="nl-NL" dirty="0"/>
              <a:t>Jezus is mijn Heer</a:t>
            </a:r>
            <a:br>
              <a:rPr lang="nl-NL" dirty="0"/>
            </a:br>
            <a:r>
              <a:rPr lang="nl-NL" dirty="0"/>
              <a:t>Jezus is mijn koning, nu en eeuwig”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61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الطريق وهو المليك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الهي الأبدي</a:t>
            </a:r>
          </a:p>
        </p:txBody>
      </p:sp>
    </p:spTree>
    <p:extLst>
      <p:ext uri="{BB962C8B-B14F-4D97-AF65-F5344CB8AC3E}">
        <p14:creationId xmlns:p14="http://schemas.microsoft.com/office/powerpoint/2010/main" val="468499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fedelt</a:t>
            </a:r>
            <a:r>
              <a:rPr dirty="0"/>
              <a:t> </a:t>
            </a:r>
            <a:r>
              <a:rPr dirty="0" err="1"/>
              <a:t>tayeh</a:t>
            </a:r>
            <a:r>
              <a:rPr dirty="0"/>
              <a:t>,</a:t>
            </a:r>
            <a:br>
              <a:rPr dirty="0"/>
            </a:br>
            <a:r>
              <a:rPr dirty="0"/>
              <a:t>fil dunia </a:t>
            </a:r>
            <a:r>
              <a:rPr dirty="0" err="1"/>
              <a:t>hayem</a:t>
            </a:r>
            <a:r>
              <a:rPr dirty="0"/>
              <a:t>, </a:t>
            </a:r>
            <a:br>
              <a:rPr dirty="0"/>
            </a:br>
            <a:r>
              <a:rPr dirty="0" err="1"/>
              <a:t>albi</a:t>
            </a:r>
            <a:r>
              <a:rPr dirty="0"/>
              <a:t> </a:t>
            </a:r>
            <a:r>
              <a:rPr dirty="0" err="1"/>
              <a:t>lissah</a:t>
            </a:r>
            <a:r>
              <a:rPr dirty="0"/>
              <a:t> </a:t>
            </a:r>
            <a:r>
              <a:rPr dirty="0" err="1"/>
              <a:t>atshan</a:t>
            </a:r>
            <a:r>
              <a:rPr dirty="0"/>
              <a:t> </a:t>
            </a:r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I felt so lost, </a:t>
            </a:r>
            <a:br>
              <a:rPr dirty="0"/>
            </a:br>
            <a:r>
              <a:rPr dirty="0"/>
              <a:t>hungry and thirsty</a:t>
            </a:r>
            <a:br>
              <a:rPr dirty="0"/>
            </a:br>
            <a:r>
              <a:rPr dirty="0"/>
              <a:t>Wandering around</a:t>
            </a:r>
          </a:p>
        </p:txBody>
      </p:sp>
      <p:sp>
        <p:nvSpPr>
          <p:cNvPr id="121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وفضلت تايه في الدنيا هايم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قلبي لسا عطشان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Ta’ala</a:t>
            </a:r>
            <a:r>
              <a:rPr dirty="0"/>
              <a:t> </a:t>
            </a: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salem</a:t>
            </a:r>
            <a:r>
              <a:rPr dirty="0"/>
              <a:t> </a:t>
            </a:r>
            <a:r>
              <a:rPr dirty="0" err="1"/>
              <a:t>hayatak</a:t>
            </a:r>
            <a:r>
              <a:rPr dirty="0"/>
              <a:t> </a:t>
            </a:r>
            <a:r>
              <a:rPr dirty="0" err="1"/>
              <a:t>odaamu</a:t>
            </a:r>
            <a:r>
              <a:rPr dirty="0"/>
              <a:t>, </a:t>
            </a:r>
            <a:br>
              <a:rPr dirty="0"/>
            </a:br>
            <a:r>
              <a:rPr dirty="0"/>
              <a:t>da </a:t>
            </a:r>
            <a:r>
              <a:rPr dirty="0" err="1"/>
              <a:t>howa</a:t>
            </a:r>
            <a:r>
              <a:rPr dirty="0"/>
              <a:t> </a:t>
            </a:r>
            <a:r>
              <a:rPr dirty="0" err="1"/>
              <a:t>Elahak</a:t>
            </a:r>
            <a:r>
              <a:rPr dirty="0"/>
              <a:t>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hases</a:t>
            </a:r>
            <a:r>
              <a:rPr dirty="0"/>
              <a:t> be </a:t>
            </a:r>
            <a:r>
              <a:rPr dirty="0" err="1"/>
              <a:t>halak</a:t>
            </a:r>
            <a:endParaRPr dirty="0"/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Erken Koning Jezus</a:t>
            </a:r>
            <a:br>
              <a:rPr lang="nl-NL" dirty="0"/>
            </a:br>
            <a:r>
              <a:rPr lang="nl-NL" dirty="0"/>
              <a:t>Hij is Heer en Meester</a:t>
            </a:r>
            <a:br>
              <a:rPr lang="nl-NL" dirty="0"/>
            </a:br>
            <a:r>
              <a:rPr lang="nl-NL" dirty="0"/>
              <a:t>Hij weet wie je bent en</a:t>
            </a:r>
            <a:br>
              <a:rPr lang="nl-NL" dirty="0"/>
            </a:br>
            <a:r>
              <a:rPr lang="nl-NL" dirty="0"/>
              <a:t>wil kracht aan je geven 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65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تعال وسلم حياتك قدامه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ده هو الهك وحاسس بحالك</a:t>
            </a:r>
          </a:p>
        </p:txBody>
      </p:sp>
    </p:spTree>
    <p:extLst>
      <p:ext uri="{BB962C8B-B14F-4D97-AF65-F5344CB8AC3E}">
        <p14:creationId xmlns:p14="http://schemas.microsoft.com/office/powerpoint/2010/main" val="100554555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8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Hayedeelak</a:t>
            </a:r>
            <a:r>
              <a:rPr dirty="0"/>
              <a:t> </a:t>
            </a:r>
            <a:r>
              <a:rPr dirty="0" err="1"/>
              <a:t>qowah</a:t>
            </a:r>
            <a:r>
              <a:rPr dirty="0"/>
              <a:t>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yedeelak</a:t>
            </a:r>
            <a:r>
              <a:rPr dirty="0"/>
              <a:t> </a:t>
            </a:r>
            <a:r>
              <a:rPr dirty="0" err="1"/>
              <a:t>noosrah</a:t>
            </a:r>
            <a:r>
              <a:rPr dirty="0"/>
              <a:t> </a:t>
            </a:r>
            <a:br>
              <a:rPr dirty="0"/>
            </a:br>
            <a:r>
              <a:rPr dirty="0"/>
              <a:t>ala </a:t>
            </a:r>
            <a:r>
              <a:rPr dirty="0" err="1"/>
              <a:t>kol</a:t>
            </a:r>
            <a:r>
              <a:rPr dirty="0"/>
              <a:t> </a:t>
            </a:r>
            <a:r>
              <a:rPr dirty="0" err="1"/>
              <a:t>khatayah</a:t>
            </a:r>
            <a:br>
              <a:rPr dirty="0"/>
            </a:br>
            <a:r>
              <a:rPr dirty="0" err="1"/>
              <a:t>matrenem</a:t>
            </a:r>
            <a:r>
              <a:rPr dirty="0"/>
              <a:t> </a:t>
            </a:r>
            <a:r>
              <a:rPr dirty="0" err="1"/>
              <a:t>ma’aya</a:t>
            </a:r>
            <a:endParaRPr lang="en-US" dirty="0"/>
          </a:p>
          <a:p>
            <a:pPr marL="0" indent="0">
              <a:buSzTx/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om in overwinning</a:t>
            </a:r>
            <a:br>
              <a:rPr lang="nl-NL" dirty="0"/>
            </a:br>
            <a:r>
              <a:rPr lang="nl-NL" dirty="0"/>
              <a:t>van zonde te leven</a:t>
            </a:r>
            <a:br>
              <a:rPr lang="nl-NL" dirty="0"/>
            </a:br>
            <a:r>
              <a:rPr lang="nl-NL" dirty="0"/>
              <a:t>Erken Hem als Heer, kom</a:t>
            </a:r>
            <a:br>
              <a:rPr lang="nl-NL" dirty="0"/>
            </a:br>
            <a:r>
              <a:rPr lang="nl-NL" dirty="0"/>
              <a:t>En zing met mij mee;</a:t>
            </a:r>
          </a:p>
          <a:p>
            <a:pPr marL="0" indent="0">
              <a:buSzTx/>
              <a:buNone/>
            </a:pPr>
            <a:endParaRPr dirty="0"/>
          </a:p>
          <a:p>
            <a:endParaRPr lang="en-US" dirty="0"/>
          </a:p>
          <a:p>
            <a:pPr marL="0" indent="0">
              <a:buNone/>
            </a:pPr>
            <a:endParaRPr dirty="0"/>
          </a:p>
        </p:txBody>
      </p:sp>
      <p:sp>
        <p:nvSpPr>
          <p:cNvPr id="169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هايدي لك قوة ويضمن لك نصرة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على كل خطية ما ترنم معايا</a:t>
            </a:r>
          </a:p>
        </p:txBody>
      </p:sp>
    </p:spTree>
    <p:extLst>
      <p:ext uri="{BB962C8B-B14F-4D97-AF65-F5344CB8AC3E}">
        <p14:creationId xmlns:p14="http://schemas.microsoft.com/office/powerpoint/2010/main" val="266900611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lang="en-US" dirty="0"/>
              <a:t>"</a:t>
            </a:r>
            <a:r>
              <a:rPr dirty="0" err="1"/>
              <a:t>Hayaati</a:t>
            </a:r>
            <a:r>
              <a:rPr dirty="0"/>
              <a:t> </a:t>
            </a:r>
            <a:r>
              <a:rPr dirty="0" err="1"/>
              <a:t>teb’aa</a:t>
            </a:r>
            <a:r>
              <a:rPr dirty="0"/>
              <a:t> leek al </a:t>
            </a:r>
            <a:r>
              <a:rPr dirty="0" err="1"/>
              <a:t>yom</a:t>
            </a:r>
            <a:r>
              <a:rPr dirty="0"/>
              <a:t>,  </a:t>
            </a:r>
            <a:br>
              <a:rPr dirty="0"/>
            </a:br>
            <a:r>
              <a:rPr dirty="0" err="1"/>
              <a:t>teshhad</a:t>
            </a:r>
            <a:r>
              <a:rPr dirty="0"/>
              <a:t> an </a:t>
            </a:r>
            <a:r>
              <a:rPr dirty="0" err="1"/>
              <a:t>Yesua</a:t>
            </a:r>
            <a:r>
              <a:rPr dirty="0"/>
              <a:t> </a:t>
            </a: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t’ool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endParaRPr dirty="0"/>
          </a:p>
          <a:p>
            <a:pPr marL="0" indent="0">
              <a:buNone/>
            </a:pPr>
            <a:r>
              <a:rPr lang="en-US" dirty="0"/>
              <a:t>"</a:t>
            </a:r>
            <a:r>
              <a:rPr lang="nl-NL" dirty="0"/>
              <a:t>Vanaf vandaag ben ik van U Heer</a:t>
            </a:r>
            <a:br>
              <a:rPr lang="nl-NL" dirty="0"/>
            </a:br>
            <a:r>
              <a:rPr lang="nl-NL" dirty="0"/>
              <a:t>Vertel ik wat U voor mij deed Heer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73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حياتي تبقى ليك اليوم</a:t>
            </a:r>
            <a:r>
              <a:rPr b="0"/>
              <a:t> 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تشهد عن يسوع وتقول</a:t>
            </a:r>
          </a:p>
        </p:txBody>
      </p:sp>
    </p:spTree>
    <p:extLst>
      <p:ext uri="{BB962C8B-B14F-4D97-AF65-F5344CB8AC3E}">
        <p14:creationId xmlns:p14="http://schemas.microsoft.com/office/powerpoint/2010/main" val="1069828492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/>
              <a:t>Howa da-l </a:t>
            </a:r>
            <a:r>
              <a:rPr dirty="0" err="1"/>
              <a:t>Tareeq</a:t>
            </a:r>
            <a:r>
              <a:rPr dirty="0"/>
              <a:t>, </a:t>
            </a:r>
            <a:br>
              <a:rPr dirty="0"/>
            </a:b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howa</a:t>
            </a:r>
            <a:r>
              <a:rPr dirty="0"/>
              <a:t> al </a:t>
            </a:r>
            <a:r>
              <a:rPr dirty="0" err="1"/>
              <a:t>Maleek</a:t>
            </a:r>
            <a:r>
              <a:rPr dirty="0"/>
              <a:t>, </a:t>
            </a:r>
            <a:br>
              <a:rPr dirty="0"/>
            </a:br>
            <a:r>
              <a:rPr dirty="0" err="1"/>
              <a:t>howa</a:t>
            </a:r>
            <a:r>
              <a:rPr dirty="0"/>
              <a:t> da </a:t>
            </a:r>
            <a:r>
              <a:rPr dirty="0" err="1"/>
              <a:t>Elahy</a:t>
            </a:r>
            <a:r>
              <a:rPr dirty="0"/>
              <a:t>-l </a:t>
            </a:r>
            <a:r>
              <a:rPr dirty="0" err="1"/>
              <a:t>abady</a:t>
            </a:r>
            <a:r>
              <a:rPr lang="en-US" dirty="0"/>
              <a:t>"</a:t>
            </a:r>
            <a:endParaRPr dirty="0"/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Jezus is de weg</a:t>
            </a:r>
            <a:br>
              <a:rPr lang="nl-NL" dirty="0"/>
            </a:br>
            <a:r>
              <a:rPr lang="nl-NL" dirty="0"/>
              <a:t>Jezus is mijn Heer</a:t>
            </a:r>
            <a:br>
              <a:rPr lang="nl-NL" dirty="0"/>
            </a:br>
            <a:r>
              <a:rPr lang="nl-NL" dirty="0"/>
              <a:t>Jezus is mijn koning, nu en eeuwig”</a:t>
            </a:r>
            <a:r>
              <a:rPr lang="en-US" dirty="0"/>
              <a:t> </a:t>
            </a:r>
            <a:endParaRPr lang="nl-NL" dirty="0"/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77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الطريق وهو المليك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الهي الأبدي</a:t>
            </a:r>
          </a:p>
        </p:txBody>
      </p:sp>
    </p:spTree>
    <p:extLst>
      <p:ext uri="{BB962C8B-B14F-4D97-AF65-F5344CB8AC3E}">
        <p14:creationId xmlns:p14="http://schemas.microsoft.com/office/powerpoint/2010/main" val="703659077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Tijdelijke aanduiding voor inhoud 2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anchor="ctr"/>
          <a:lstStyle/>
          <a:p>
            <a:pPr marL="0" indent="0" defTabSz="905255">
              <a:spcBef>
                <a:spcPts val="900"/>
              </a:spcBef>
              <a:buSzTx/>
              <a:buNone/>
              <a:defRPr sz="2772"/>
            </a:pPr>
            <a:r>
              <a:rPr dirty="0" err="1"/>
              <a:t>Samaat</a:t>
            </a:r>
            <a:r>
              <a:rPr dirty="0"/>
              <a:t> </a:t>
            </a:r>
            <a:r>
              <a:rPr dirty="0" err="1"/>
              <a:t>wahed</a:t>
            </a:r>
            <a:r>
              <a:rPr dirty="0"/>
              <a:t> </a:t>
            </a:r>
            <a:r>
              <a:rPr dirty="0" err="1"/>
              <a:t>binadini</a:t>
            </a:r>
            <a:r>
              <a:rPr dirty="0"/>
              <a:t> </a:t>
            </a:r>
            <a:br>
              <a:rPr dirty="0"/>
            </a:br>
            <a:r>
              <a:rPr dirty="0"/>
              <a:t>‘el </a:t>
            </a:r>
            <a:r>
              <a:rPr dirty="0" err="1"/>
              <a:t>ta’al</a:t>
            </a:r>
            <a:r>
              <a:rPr dirty="0"/>
              <a:t>, </a:t>
            </a:r>
            <a:r>
              <a:rPr dirty="0" err="1"/>
              <a:t>imsik</a:t>
            </a:r>
            <a:r>
              <a:rPr dirty="0"/>
              <a:t> bi-</a:t>
            </a:r>
            <a:r>
              <a:rPr dirty="0" err="1"/>
              <a:t>idi</a:t>
            </a:r>
            <a:r>
              <a:rPr dirty="0"/>
              <a:t> </a:t>
            </a:r>
            <a:endParaRPr sz="4356" dirty="0"/>
          </a:p>
          <a:p>
            <a:pPr marL="0" indent="0" defTabSz="905255">
              <a:spcBef>
                <a:spcPts val="900"/>
              </a:spcBef>
              <a:buNone/>
              <a:defRPr sz="2772"/>
            </a:pPr>
            <a:endParaRPr sz="4356" dirty="0"/>
          </a:p>
          <a:p>
            <a:pPr marL="0" indent="0" defTabSz="905255">
              <a:spcBef>
                <a:spcPts val="900"/>
              </a:spcBef>
              <a:buSzTx/>
              <a:buNone/>
              <a:defRPr sz="2772"/>
            </a:pPr>
            <a:r>
              <a:rPr dirty="0"/>
              <a:t>I heard someone, </a:t>
            </a:r>
            <a:br>
              <a:rPr dirty="0"/>
            </a:br>
            <a:r>
              <a:rPr dirty="0"/>
              <a:t>He called my name;</a:t>
            </a:r>
            <a:br>
              <a:rPr dirty="0"/>
            </a:br>
            <a:r>
              <a:rPr dirty="0"/>
              <a:t>“Just take My hand,  </a:t>
            </a:r>
            <a:br>
              <a:rPr dirty="0"/>
            </a:br>
            <a:r>
              <a:rPr dirty="0"/>
              <a:t>I’ll fill your heart”</a:t>
            </a:r>
          </a:p>
        </p:txBody>
      </p:sp>
      <p:sp>
        <p:nvSpPr>
          <p:cNvPr id="125" name="Tijdelijke aanduiding voor inhoud 4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سمعت واحد بيناديني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قال تعال امسك بايدي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/>
              <a:t>Enna </a:t>
            </a:r>
            <a:r>
              <a:rPr dirty="0" err="1"/>
              <a:t>arfak</a:t>
            </a:r>
            <a:r>
              <a:rPr dirty="0"/>
              <a:t>, da-</a:t>
            </a:r>
            <a:r>
              <a:rPr dirty="0" err="1"/>
              <a:t>enna</a:t>
            </a:r>
            <a:r>
              <a:rPr dirty="0"/>
              <a:t> </a:t>
            </a:r>
            <a:r>
              <a:rPr dirty="0" err="1"/>
              <a:t>khal’ak</a:t>
            </a:r>
            <a:r>
              <a:rPr dirty="0"/>
              <a:t> </a:t>
            </a:r>
            <a:br>
              <a:rPr dirty="0"/>
            </a:br>
            <a:r>
              <a:rPr dirty="0"/>
              <a:t>Enna </a:t>
            </a:r>
            <a:r>
              <a:rPr dirty="0" err="1"/>
              <a:t>hases</a:t>
            </a:r>
            <a:r>
              <a:rPr dirty="0"/>
              <a:t> </a:t>
            </a:r>
            <a:r>
              <a:rPr dirty="0" err="1"/>
              <a:t>beek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“I know who you are, </a:t>
            </a:r>
            <a:br>
              <a:rPr dirty="0"/>
            </a:br>
            <a:r>
              <a:rPr dirty="0"/>
              <a:t>I’m your Creator</a:t>
            </a:r>
            <a:br>
              <a:rPr dirty="0"/>
            </a:br>
            <a:r>
              <a:rPr dirty="0"/>
              <a:t>I bore the pain you feel”</a:t>
            </a:r>
          </a:p>
        </p:txBody>
      </p:sp>
      <p:sp>
        <p:nvSpPr>
          <p:cNvPr id="129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انا عارفك ده انا خالقك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انا حاسس بيك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/>
              <a:t>“</a:t>
            </a: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gayt</a:t>
            </a:r>
            <a:r>
              <a:rPr dirty="0"/>
              <a:t> </a:t>
            </a:r>
            <a:r>
              <a:rPr dirty="0" err="1"/>
              <a:t>ashaenek</a:t>
            </a:r>
            <a:r>
              <a:rPr dirty="0"/>
              <a:t>, </a:t>
            </a:r>
            <a:r>
              <a:rPr dirty="0" err="1"/>
              <a:t>ya</a:t>
            </a:r>
            <a:r>
              <a:rPr dirty="0"/>
              <a:t> </a:t>
            </a:r>
            <a:r>
              <a:rPr dirty="0" err="1"/>
              <a:t>habibi</a:t>
            </a:r>
            <a:r>
              <a:rPr dirty="0"/>
              <a:t>, </a:t>
            </a:r>
            <a:br>
              <a:rPr dirty="0"/>
            </a:br>
            <a:r>
              <a:rPr dirty="0"/>
              <a:t>mutt </a:t>
            </a:r>
            <a:r>
              <a:rPr dirty="0" err="1"/>
              <a:t>badaelek</a:t>
            </a:r>
            <a:r>
              <a:rPr dirty="0"/>
              <a:t>, ala-l </a:t>
            </a:r>
            <a:r>
              <a:rPr dirty="0" err="1"/>
              <a:t>saalib</a:t>
            </a:r>
            <a:r>
              <a:rPr dirty="0"/>
              <a:t>”</a:t>
            </a:r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“I came for you, my beloved</a:t>
            </a:r>
            <a:br>
              <a:rPr dirty="0"/>
            </a:br>
            <a:r>
              <a:rPr dirty="0"/>
              <a:t>I gave my life, my beloved”</a:t>
            </a:r>
          </a:p>
        </p:txBody>
      </p:sp>
      <p:sp>
        <p:nvSpPr>
          <p:cNvPr id="133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وجيت عشانك يا حبيب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مت بدالك على الصليب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/>
              <a:t>“</a:t>
            </a: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hebtak</a:t>
            </a:r>
            <a:r>
              <a:rPr dirty="0"/>
              <a:t> </a:t>
            </a:r>
            <a:r>
              <a:rPr dirty="0" err="1"/>
              <a:t>hayah</a:t>
            </a:r>
            <a:r>
              <a:rPr dirty="0"/>
              <a:t>, </a:t>
            </a:r>
            <a:br>
              <a:rPr dirty="0"/>
            </a:br>
            <a:r>
              <a:rPr dirty="0" err="1"/>
              <a:t>wa-daytak</a:t>
            </a:r>
            <a:r>
              <a:rPr dirty="0"/>
              <a:t> </a:t>
            </a:r>
            <a:r>
              <a:rPr dirty="0" err="1"/>
              <a:t>negah</a:t>
            </a:r>
            <a:r>
              <a:rPr dirty="0"/>
              <a:t>, </a:t>
            </a:r>
            <a:br>
              <a:rPr dirty="0"/>
            </a:br>
            <a:r>
              <a:rPr dirty="0" err="1"/>
              <a:t>kol</a:t>
            </a:r>
            <a:r>
              <a:rPr dirty="0"/>
              <a:t> </a:t>
            </a:r>
            <a:r>
              <a:rPr dirty="0" err="1"/>
              <a:t>zoonoobak</a:t>
            </a:r>
            <a:r>
              <a:rPr dirty="0"/>
              <a:t> </a:t>
            </a:r>
            <a:r>
              <a:rPr dirty="0" err="1"/>
              <a:t>maghfoura</a:t>
            </a:r>
            <a:r>
              <a:rPr dirty="0"/>
              <a:t> </a:t>
            </a:r>
            <a:r>
              <a:rPr dirty="0" err="1"/>
              <a:t>laka</a:t>
            </a:r>
            <a:r>
              <a:rPr dirty="0"/>
              <a:t>”</a:t>
            </a:r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“I bore the cross for you</a:t>
            </a:r>
            <a:br>
              <a:rPr dirty="0"/>
            </a:br>
            <a:r>
              <a:rPr dirty="0"/>
              <a:t>Salvation dawns on you</a:t>
            </a:r>
            <a:br>
              <a:rPr dirty="0"/>
            </a:br>
            <a:r>
              <a:rPr dirty="0"/>
              <a:t>And all your sins will surely be forgiven” </a:t>
            </a:r>
          </a:p>
        </p:txBody>
      </p:sp>
      <p:sp>
        <p:nvSpPr>
          <p:cNvPr id="137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وهبتك حياة واديتك نجاة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كل ذنوبك مغفورة لك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Wa</a:t>
            </a:r>
            <a:r>
              <a:rPr dirty="0"/>
              <a:t> </a:t>
            </a:r>
            <a:r>
              <a:rPr dirty="0" err="1"/>
              <a:t>shoft</a:t>
            </a:r>
            <a:r>
              <a:rPr dirty="0"/>
              <a:t> </a:t>
            </a:r>
            <a:r>
              <a:rPr dirty="0" err="1"/>
              <a:t>eedoo</a:t>
            </a:r>
            <a:br>
              <a:rPr dirty="0"/>
            </a:br>
            <a:r>
              <a:rPr dirty="0" err="1"/>
              <a:t>mamdoudah</a:t>
            </a:r>
            <a:r>
              <a:rPr dirty="0"/>
              <a:t> </a:t>
            </a:r>
            <a:r>
              <a:rPr dirty="0" err="1"/>
              <a:t>leeyah</a:t>
            </a:r>
            <a:r>
              <a:rPr dirty="0"/>
              <a:t>, </a:t>
            </a:r>
            <a:br>
              <a:rPr dirty="0"/>
            </a:br>
            <a:r>
              <a:rPr dirty="0"/>
              <a:t>be </a:t>
            </a:r>
            <a:r>
              <a:rPr dirty="0" err="1"/>
              <a:t>lamsa</a:t>
            </a:r>
            <a:r>
              <a:rPr dirty="0"/>
              <a:t> </a:t>
            </a:r>
            <a:r>
              <a:rPr dirty="0" err="1"/>
              <a:t>shafya</a:t>
            </a:r>
            <a:r>
              <a:rPr dirty="0"/>
              <a:t> </a:t>
            </a:r>
            <a:r>
              <a:rPr dirty="0" err="1"/>
              <a:t>fatah</a:t>
            </a:r>
            <a:r>
              <a:rPr dirty="0"/>
              <a:t> </a:t>
            </a:r>
            <a:r>
              <a:rPr dirty="0" err="1"/>
              <a:t>aynaya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I saw his hands, reach out to me</a:t>
            </a:r>
            <a:br>
              <a:rPr dirty="0"/>
            </a:br>
            <a:r>
              <a:rPr dirty="0"/>
              <a:t>His healing touch unveiled my eyes</a:t>
            </a:r>
          </a:p>
        </p:txBody>
      </p:sp>
      <p:sp>
        <p:nvSpPr>
          <p:cNvPr id="141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وشفت ايده ممدودة لي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بلمسة شافية فتح عينيا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el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dirty="0" err="1"/>
              <a:t>Naowar</a:t>
            </a:r>
            <a:r>
              <a:rPr dirty="0"/>
              <a:t> </a:t>
            </a:r>
            <a:r>
              <a:rPr dirty="0" err="1"/>
              <a:t>taree’ee</a:t>
            </a:r>
            <a:r>
              <a:rPr dirty="0"/>
              <a:t>, </a:t>
            </a:r>
            <a:br>
              <a:rPr dirty="0"/>
            </a:br>
            <a:r>
              <a:rPr dirty="0" err="1"/>
              <a:t>ghayar</a:t>
            </a:r>
            <a:r>
              <a:rPr dirty="0"/>
              <a:t> </a:t>
            </a:r>
            <a:r>
              <a:rPr dirty="0" err="1"/>
              <a:t>hayaatee</a:t>
            </a:r>
            <a:r>
              <a:rPr dirty="0"/>
              <a:t>, </a:t>
            </a:r>
            <a:br>
              <a:rPr dirty="0"/>
            </a:br>
            <a:r>
              <a:rPr dirty="0" err="1"/>
              <a:t>enna</a:t>
            </a:r>
            <a:r>
              <a:rPr dirty="0"/>
              <a:t> </a:t>
            </a:r>
            <a:r>
              <a:rPr dirty="0" err="1"/>
              <a:t>illi</a:t>
            </a:r>
            <a:r>
              <a:rPr dirty="0"/>
              <a:t> </a:t>
            </a:r>
            <a:r>
              <a:rPr dirty="0" err="1"/>
              <a:t>koont</a:t>
            </a:r>
            <a:r>
              <a:rPr dirty="0"/>
              <a:t> </a:t>
            </a:r>
            <a:r>
              <a:rPr dirty="0" err="1"/>
              <a:t>ba’eed</a:t>
            </a:r>
            <a:endParaRPr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He shed his light, </a:t>
            </a:r>
            <a:br>
              <a:rPr dirty="0"/>
            </a:br>
            <a:r>
              <a:rPr dirty="0"/>
              <a:t>to light up my path</a:t>
            </a:r>
            <a:br>
              <a:rPr dirty="0"/>
            </a:br>
            <a:r>
              <a:rPr dirty="0"/>
              <a:t>His mercy changed my heart</a:t>
            </a:r>
          </a:p>
        </p:txBody>
      </p:sp>
      <p:sp>
        <p:nvSpPr>
          <p:cNvPr id="145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نور طريقي غير حياتي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انا الي كنت بعيد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469</Words>
  <Application>Microsoft Macintosh PowerPoint</Application>
  <PresentationFormat>Breedbeeld</PresentationFormat>
  <Paragraphs>238</Paragraphs>
  <Slides>37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Arabic and Dutch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Microsoft Office User</cp:lastModifiedBy>
  <cp:revision>9</cp:revision>
  <dcterms:modified xsi:type="dcterms:W3CDTF">2018-12-18T14:25:39Z</dcterms:modified>
</cp:coreProperties>
</file>